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4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389"/>
    <a:srgbClr val="FCD4FA"/>
    <a:srgbClr val="F57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7719B-6EA0-41A7-96A8-63F8B1A08B21}" v="1" dt="2021-10-06T08:42:48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541A7-BE9B-4801-8ECD-5FF7460D2D7E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0A1100D-C381-4637-B33E-4FB369011ADC}">
      <dgm:prSet/>
      <dgm:spPr/>
      <dgm:t>
        <a:bodyPr/>
        <a:lstStyle/>
        <a:p>
          <a:r>
            <a:rPr lang="fr-FR" b="1" dirty="0">
              <a:solidFill>
                <a:srgbClr val="FCD4FA"/>
              </a:solidFill>
            </a:rPr>
            <a:t>Un regard aimant </a:t>
          </a:r>
        </a:p>
        <a:p>
          <a:r>
            <a:rPr lang="fr-FR" b="1" dirty="0">
              <a:solidFill>
                <a:srgbClr val="FCD4FA"/>
              </a:solidFill>
            </a:rPr>
            <a:t>qui s’émerveille de la beauté, de la bonté, de la présence de Dieu au cœur du monde.</a:t>
          </a:r>
          <a:endParaRPr lang="en-US" b="1" dirty="0">
            <a:solidFill>
              <a:srgbClr val="FCD4FA"/>
            </a:solidFill>
          </a:endParaRPr>
        </a:p>
      </dgm:t>
    </dgm:pt>
    <dgm:pt modelId="{C4F2E550-7EEF-45F3-9EF5-571E3437E357}" type="parTrans" cxnId="{2CA6A7EB-2294-4E49-8063-483468842DCA}">
      <dgm:prSet/>
      <dgm:spPr/>
      <dgm:t>
        <a:bodyPr/>
        <a:lstStyle/>
        <a:p>
          <a:endParaRPr lang="en-US"/>
        </a:p>
      </dgm:t>
    </dgm:pt>
    <dgm:pt modelId="{7EEF36D0-E846-448F-8BE4-EA5A28454113}" type="sibTrans" cxnId="{2CA6A7EB-2294-4E49-8063-483468842DCA}">
      <dgm:prSet/>
      <dgm:spPr/>
      <dgm:t>
        <a:bodyPr/>
        <a:lstStyle/>
        <a:p>
          <a:endParaRPr lang="en-US"/>
        </a:p>
      </dgm:t>
    </dgm:pt>
    <dgm:pt modelId="{EAD973A8-E604-48BC-AA06-898CCD27B1AB}" type="pres">
      <dgm:prSet presAssocID="{114541A7-BE9B-4801-8ECD-5FF7460D2D7E}" presName="vert0" presStyleCnt="0">
        <dgm:presLayoutVars>
          <dgm:dir/>
          <dgm:animOne val="branch"/>
          <dgm:animLvl val="lvl"/>
        </dgm:presLayoutVars>
      </dgm:prSet>
      <dgm:spPr/>
    </dgm:pt>
    <dgm:pt modelId="{F790A43A-759A-4DD5-A7E4-F2C98BE46D8A}" type="pres">
      <dgm:prSet presAssocID="{80A1100D-C381-4637-B33E-4FB369011ADC}" presName="thickLine" presStyleLbl="alignNode1" presStyleIdx="0" presStyleCnt="1"/>
      <dgm:spPr/>
    </dgm:pt>
    <dgm:pt modelId="{08EBD2C8-B7B3-4BF6-92EC-AEE9480C9B5C}" type="pres">
      <dgm:prSet presAssocID="{80A1100D-C381-4637-B33E-4FB369011ADC}" presName="horz1" presStyleCnt="0"/>
      <dgm:spPr/>
    </dgm:pt>
    <dgm:pt modelId="{25FD53FA-DF8A-4DF1-B58B-8E8F958EB54E}" type="pres">
      <dgm:prSet presAssocID="{80A1100D-C381-4637-B33E-4FB369011ADC}" presName="tx1" presStyleLbl="revTx" presStyleIdx="0" presStyleCnt="1"/>
      <dgm:spPr/>
    </dgm:pt>
    <dgm:pt modelId="{2F0A773C-5326-4C36-94E7-910D091DA8F0}" type="pres">
      <dgm:prSet presAssocID="{80A1100D-C381-4637-B33E-4FB369011ADC}" presName="vert1" presStyleCnt="0"/>
      <dgm:spPr/>
    </dgm:pt>
  </dgm:ptLst>
  <dgm:cxnLst>
    <dgm:cxn modelId="{9B9C3CB4-BD9A-4FB4-A58D-1C20A59D97E6}" type="presOf" srcId="{114541A7-BE9B-4801-8ECD-5FF7460D2D7E}" destId="{EAD973A8-E604-48BC-AA06-898CCD27B1AB}" srcOrd="0" destOrd="0" presId="urn:microsoft.com/office/officeart/2008/layout/LinedList"/>
    <dgm:cxn modelId="{98E525E7-5E7C-470E-AE73-AA5DB568581F}" type="presOf" srcId="{80A1100D-C381-4637-B33E-4FB369011ADC}" destId="{25FD53FA-DF8A-4DF1-B58B-8E8F958EB54E}" srcOrd="0" destOrd="0" presId="urn:microsoft.com/office/officeart/2008/layout/LinedList"/>
    <dgm:cxn modelId="{2CA6A7EB-2294-4E49-8063-483468842DCA}" srcId="{114541A7-BE9B-4801-8ECD-5FF7460D2D7E}" destId="{80A1100D-C381-4637-B33E-4FB369011ADC}" srcOrd="0" destOrd="0" parTransId="{C4F2E550-7EEF-45F3-9EF5-571E3437E357}" sibTransId="{7EEF36D0-E846-448F-8BE4-EA5A28454113}"/>
    <dgm:cxn modelId="{F2D75B6A-08C2-435B-B370-D9A35270A2C9}" type="presParOf" srcId="{EAD973A8-E604-48BC-AA06-898CCD27B1AB}" destId="{F790A43A-759A-4DD5-A7E4-F2C98BE46D8A}" srcOrd="0" destOrd="0" presId="urn:microsoft.com/office/officeart/2008/layout/LinedList"/>
    <dgm:cxn modelId="{38B2889D-5462-4D3D-A8DA-E6DB562A0122}" type="presParOf" srcId="{EAD973A8-E604-48BC-AA06-898CCD27B1AB}" destId="{08EBD2C8-B7B3-4BF6-92EC-AEE9480C9B5C}" srcOrd="1" destOrd="0" presId="urn:microsoft.com/office/officeart/2008/layout/LinedList"/>
    <dgm:cxn modelId="{0421486E-3CEF-47C8-86F8-8B18EA4114F5}" type="presParOf" srcId="{08EBD2C8-B7B3-4BF6-92EC-AEE9480C9B5C}" destId="{25FD53FA-DF8A-4DF1-B58B-8E8F958EB54E}" srcOrd="0" destOrd="0" presId="urn:microsoft.com/office/officeart/2008/layout/LinedList"/>
    <dgm:cxn modelId="{ADD044A5-B4D5-41E1-934B-3C1E3AB6DDC7}" type="presParOf" srcId="{08EBD2C8-B7B3-4BF6-92EC-AEE9480C9B5C}" destId="{2F0A773C-5326-4C36-94E7-910D091DA8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0A43A-759A-4DD5-A7E4-F2C98BE46D8A}">
      <dsp:nvSpPr>
        <dsp:cNvPr id="0" name=""/>
        <dsp:cNvSpPr/>
      </dsp:nvSpPr>
      <dsp:spPr>
        <a:xfrm>
          <a:off x="0" y="0"/>
          <a:ext cx="1090506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53FA-DF8A-4DF1-B58B-8E8F958EB54E}">
      <dsp:nvSpPr>
        <dsp:cNvPr id="0" name=""/>
        <dsp:cNvSpPr/>
      </dsp:nvSpPr>
      <dsp:spPr>
        <a:xfrm>
          <a:off x="0" y="0"/>
          <a:ext cx="10905066" cy="473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b="1" kern="1200" dirty="0">
              <a:solidFill>
                <a:srgbClr val="FCD4FA"/>
              </a:solidFill>
            </a:rPr>
            <a:t>Un regard aimant </a:t>
          </a:r>
        </a:p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b="1" kern="1200" dirty="0">
              <a:solidFill>
                <a:srgbClr val="FCD4FA"/>
              </a:solidFill>
            </a:rPr>
            <a:t>qui s’émerveille de la beauté, de la bonté, de la présence de Dieu au cœur du monde.</a:t>
          </a:r>
          <a:endParaRPr lang="en-US" sz="6500" b="1" kern="1200" dirty="0">
            <a:solidFill>
              <a:srgbClr val="FCD4FA"/>
            </a:solidFill>
          </a:endParaRPr>
        </a:p>
      </dsp:txBody>
      <dsp:txXfrm>
        <a:off x="0" y="0"/>
        <a:ext cx="10905066" cy="4730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26CDE-A340-447F-93AF-94B6DAFDB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F8F6C0-E213-4C1D-B219-E9A886E71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DEA4BB-E3E7-4854-ADF0-0300845E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376-F665-4B25-B2AA-EB7367910B3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B6648C-A095-44EF-BAEC-F42DEC2F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6500D2-56A6-44F9-A426-46406854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3E1-6581-44BC-864B-1AEC34851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37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41729-26A0-492B-AA94-FCF3F786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B642D8-8D83-49AE-A3D4-AC2D4A2F6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1E8291-F072-4651-B107-DF19EF79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376-F665-4B25-B2AA-EB7367910B3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10FC1A-CEE2-41F1-8B77-41724B83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6C95F0-CB9C-4E09-A8E5-94055C19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3E1-6581-44BC-864B-1AEC34851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6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880AEB-90E8-43A3-A9AC-EFE0EAED6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555D70-90DA-491B-8E3D-EFC7EE52A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688735-D07E-46C0-A465-23A925AB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376-F665-4B25-B2AA-EB7367910B3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362670-43E2-4860-B255-9E826229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3133AC-2F7A-42C7-99F8-D50E7F11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3E1-6581-44BC-864B-1AEC34851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55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7300C-B4D0-4CA0-BB90-42DB182A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5262E7-7CBF-4403-B1E0-E2E34ED3E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CFD3B3-20DB-4D9E-B57B-7F922B4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376-F665-4B25-B2AA-EB7367910B3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F8FEA8-73DA-4490-A668-57DC8FE6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453392-112E-452E-A891-2094ECA4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3E1-6581-44BC-864B-1AEC34851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54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A9239-516D-4D6C-9083-6FC3D5C3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32787A-0861-4706-A303-CEFD22BF7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F9A676-EC35-4BDF-8837-5932E472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376-F665-4B25-B2AA-EB7367910B3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74C419-B1D2-4B6C-B047-B825F43E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3014D4-D53B-422B-B15B-B2935D81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3E1-6581-44BC-864B-1AEC34851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60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DEF77-A6E3-4DA7-8273-50DF81CD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8BE7F1-C099-4EAC-BBB1-1FDE37F92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53B39B-C048-4540-8823-05E05F3CD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7DA40-6C8C-4982-8D42-E3337DA7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376-F665-4B25-B2AA-EB7367910B3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E4ED55-16CE-4AEB-9F6E-AD5F4255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84E5E2-CDFF-459E-A987-1079CAAE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3E1-6581-44BC-864B-1AEC34851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07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CE267-500E-414C-AA55-D67DA7E3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C171A8-DFE3-4449-98CE-0C1D58060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005575-D8BF-46E0-B6EA-27ECDAAB6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DB511A-0D29-4DAE-8E3B-CADCA9AFC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14CAF4-FBCE-438A-B081-D056B6EC7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AA2E54-2B30-4F50-B9D3-7C5541C2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376-F665-4B25-B2AA-EB7367910B3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C36A91-4568-46A5-8CB9-C32CDDFA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DC0180-D89E-4A2E-9CDD-1BB2CFD8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3E1-6581-44BC-864B-1AEC34851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28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744B3-F97C-4664-A731-EA9FA586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AD486-C18E-4605-B04B-5ED68D7B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376-F665-4B25-B2AA-EB7367910B3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0C4DE8-E96C-4D59-B728-E22B0E46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38950C-E820-4FC4-BFB3-C379B428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3E1-6581-44BC-864B-1AEC34851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6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FBD2EF-F3ED-4927-B372-9E0C3426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376-F665-4B25-B2AA-EB7367910B3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2AA0CA-0240-49CB-89E4-6DF4F6682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6923A5-80F6-450C-8ABF-13FAD041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3E1-6581-44BC-864B-1AEC34851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84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52EF0-1025-445F-B3C2-0D6D4AF8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1B4984-67D5-4AB4-A0AF-51F59AF07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64C1AF-BA08-4E18-991B-BE328DF03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AC5B99-3BF3-41B8-82A6-F878524C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376-F665-4B25-B2AA-EB7367910B3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0C4A1E-731A-4F26-B1AC-19E5C806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B093A5-4571-4714-9958-AB9132D3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3E1-6581-44BC-864B-1AEC34851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76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C61FC-92E7-46B0-941C-82E35588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FEDC7D-0EEC-4C68-AD2B-652949BE0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F3BAC4-5297-4C1B-A8F1-C41948163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7847BF-6D98-480B-B799-D9017812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B376-F665-4B25-B2AA-EB7367910B3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4ADC49-A80C-49E6-A8B0-6998F4CB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3D61DC-2A29-4BF4-B369-DBF0279F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A3E1-6581-44BC-864B-1AEC34851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36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3E8D0F-E45E-42CC-AB3C-B49E172B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C6A24E-2629-4EF4-9AE5-4DEB1C82C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3D0A06-FF60-47EA-9EB0-9D909FC8A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B376-F665-4B25-B2AA-EB7367910B31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D476A7-4A7A-4F91-85EC-62C844DAC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56F08E-E7E8-485B-9BFC-2AC1887E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3A3E1-6581-44BC-864B-1AEC34851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2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EA833A-9745-4769-98DD-FBFD98907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6" y="1308853"/>
            <a:ext cx="3343202" cy="3343202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9C6FBA-1C3B-48A2-BC70-C78428561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62" t="24398" r="14730" b="11161"/>
          <a:stretch/>
        </p:blipFill>
        <p:spPr>
          <a:xfrm>
            <a:off x="6541413" y="1715030"/>
            <a:ext cx="4028391" cy="3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9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DCA1A4-015D-4766-82E7-E6A492CA2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08" t="37804" r="10560" b="16203"/>
          <a:stretch/>
        </p:blipFill>
        <p:spPr>
          <a:xfrm>
            <a:off x="457200" y="932393"/>
            <a:ext cx="11277600" cy="49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BCB9C0B-E213-44AF-BD8D-1BC4D6F58D53}"/>
              </a:ext>
            </a:extLst>
          </p:cNvPr>
          <p:cNvGrpSpPr/>
          <p:nvPr/>
        </p:nvGrpSpPr>
        <p:grpSpPr>
          <a:xfrm>
            <a:off x="457200" y="1215832"/>
            <a:ext cx="11277615" cy="4426337"/>
            <a:chOff x="3175" y="3175"/>
            <a:chExt cx="5937250" cy="1325563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14E901A7-1EA3-42CB-AA3B-C7115E2FC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75" y="300038"/>
              <a:ext cx="184150" cy="7937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9516241D-BC04-4BC1-BB03-907A963BFD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80975" y="1247775"/>
              <a:ext cx="184150" cy="79375"/>
            </a:xfrm>
            <a:prstGeom prst="rect">
              <a:avLst/>
            </a:prstGeom>
            <a:solidFill>
              <a:srgbClr val="7F7F7F"/>
            </a:solidFill>
            <a:ln w="0" algn="in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91966ED7-8A63-4C2D-911D-CCDF482A3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444500"/>
              <a:ext cx="5937250" cy="747713"/>
            </a:xfrm>
            <a:prstGeom prst="rect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8CF81D0F-9DB9-4175-9245-09DEBD408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63" y="300038"/>
              <a:ext cx="79375" cy="1028700"/>
            </a:xfrm>
            <a:prstGeom prst="rect">
              <a:avLst/>
            </a:prstGeom>
            <a:solidFill>
              <a:srgbClr val="7F7F7F"/>
            </a:solidFill>
            <a:ln w="0" algn="in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664D5C1E-4A5F-4D2C-9E6D-5598F7200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25" y="444500"/>
              <a:ext cx="4806950" cy="747713"/>
            </a:xfrm>
            <a:prstGeom prst="rect">
              <a:avLst/>
            </a:prstGeom>
            <a:noFill/>
            <a:ln w="0" algn="in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ts val="140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5000" b="1" i="0" u="none" strike="noStrike" cap="none" normalizeH="0" baseline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sap SemiBold" panose="020F0704030202060203" pitchFamily="34" charset="0"/>
                </a:rPr>
                <a:t>S’ouvrir, regarder, s’émerveiller</a:t>
              </a:r>
            </a:p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5000" b="1" i="0" u="none" strike="noStrike" cap="none" normalizeH="0" baseline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sap SemiBold" panose="020F0704030202060203" pitchFamily="34" charset="0"/>
                </a:rPr>
                <a:t>Un regard sur la création</a:t>
              </a:r>
              <a:endParaRPr kumimoji="0" lang="fr-FR" altLang="fr-FR" sz="5000" b="1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5CD7E425-1CE3-4E8A-8E99-E732EE8F4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575" y="3175"/>
              <a:ext cx="187325" cy="7778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63786CFF-D8D6-451E-9C1E-D6548E15FA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62575" y="950913"/>
              <a:ext cx="187325" cy="79375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5BA52AD1-D368-4894-B3A9-25A842450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525" y="3175"/>
              <a:ext cx="79375" cy="1027113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7760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Une image contenant nature, montagne&#10;&#10;Description générée automatiquement">
            <a:extLst>
              <a:ext uri="{FF2B5EF4-FFF2-40B4-BE49-F238E27FC236}">
                <a16:creationId xmlns:a16="http://schemas.microsoft.com/office/drawing/2014/main" id="{A6FD116C-FC4C-4ED7-8982-79605A5E5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r="1" b="10353"/>
          <a:stretch/>
        </p:blipFill>
        <p:spPr>
          <a:xfrm>
            <a:off x="810901" y="457200"/>
            <a:ext cx="10570198" cy="5943600"/>
          </a:xfrm>
          <a:prstGeom prst="rect">
            <a:avLst/>
          </a:prstGeom>
        </p:spPr>
      </p:pic>
      <p:graphicFrame>
        <p:nvGraphicFramePr>
          <p:cNvPr id="32" name="ZoneTexte 12">
            <a:extLst>
              <a:ext uri="{FF2B5EF4-FFF2-40B4-BE49-F238E27FC236}">
                <a16:creationId xmlns:a16="http://schemas.microsoft.com/office/drawing/2014/main" id="{627F4E86-7186-425F-BA8F-1BF2AA9E7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099045"/>
              </p:ext>
            </p:extLst>
          </p:nvPr>
        </p:nvGraphicFramePr>
        <p:xfrm>
          <a:off x="810901" y="259308"/>
          <a:ext cx="10905066" cy="47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952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B2EDC02-48CB-4D05-B8CE-76732B47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26" y="661738"/>
            <a:ext cx="10347157" cy="2767262"/>
          </a:xfrm>
          <a:prstGeom prst="rect">
            <a:avLst/>
          </a:prstGeom>
          <a:noFill/>
          <a:ln w="0" algn="in">
            <a:solidFill>
              <a:srgbClr val="FF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>
                <a:ln>
                  <a:noFill/>
                </a:ln>
                <a:solidFill>
                  <a:srgbClr val="D60093"/>
                </a:solidFill>
                <a:effectLst/>
                <a:latin typeface="Asap" panose="020F0504030202060203" pitchFamily="34" charset="0"/>
              </a:rPr>
              <a:t>Autorisons nous à nous émerveiller de Sa création 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altLang="fr-FR" sz="8000" b="1" i="0" u="none" strike="noStrike" cap="none" normalizeH="0" baseline="0">
                <a:ln>
                  <a:noFill/>
                </a:ln>
                <a:solidFill>
                  <a:srgbClr val="D60093"/>
                </a:solidFill>
                <a:effectLst/>
                <a:latin typeface="Give You What You Like" pitchFamily="2" charset="0"/>
              </a:rPr>
              <a:t>S’ouvrir   Regarder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altLang="fr-FR" sz="8000" b="1" i="0" u="none" strike="noStrike" cap="none" normalizeH="0" baseline="0">
                <a:ln>
                  <a:noFill/>
                </a:ln>
                <a:solidFill>
                  <a:srgbClr val="D60093"/>
                </a:solidFill>
                <a:effectLst/>
                <a:latin typeface="Give You What You Like" pitchFamily="2" charset="0"/>
              </a:rPr>
              <a:t>S’</a:t>
            </a:r>
            <a:r>
              <a:rPr lang="fr-FR" altLang="fr-FR" sz="8000" b="1">
                <a:solidFill>
                  <a:srgbClr val="D60093"/>
                </a:solidFill>
                <a:latin typeface="Give You What You Like" pitchFamily="2" charset="0"/>
              </a:rPr>
              <a:t>é</a:t>
            </a:r>
            <a:r>
              <a:rPr kumimoji="0" lang="fr-FR" altLang="fr-FR" sz="8000" b="1" i="0" u="none" strike="noStrike" cap="none" normalizeH="0" baseline="0">
                <a:ln>
                  <a:noFill/>
                </a:ln>
                <a:solidFill>
                  <a:srgbClr val="D60093"/>
                </a:solidFill>
                <a:effectLst/>
                <a:latin typeface="Give You What You Like" pitchFamily="2" charset="0"/>
              </a:rPr>
              <a:t>merveiller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sap" panose="020F0504030202060203" pitchFamily="34" charset="0"/>
              </a:rPr>
              <a:t>Notre communauté paroissiale est riche de ce que chacun apporte et reçoit. Nous pouvons rendre grâce et nous émerveiller de tous  ces charismes : accueil, sacristie, ménage, comptabilité, prières, chants, solidarité, accompagnement des enfants, et des jeunes, musique 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sap" panose="020F050403020206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>
                <a:ln>
                  <a:noFill/>
                </a:ln>
                <a:solidFill>
                  <a:srgbClr val="D60093"/>
                </a:solidFill>
                <a:effectLst/>
                <a:latin typeface="Asap" panose="020F0504030202060203" pitchFamily="34" charset="0"/>
              </a:rPr>
              <a:t>Trois rencontres à vivre ensemble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6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2C3853-FEDA-44B0-8E30-E1765AAD6E89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60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Trois rencontres à vivre ensemble</a:t>
            </a:r>
          </a:p>
          <a:p>
            <a:pPr marL="0" marR="0" indent="0">
              <a:lnSpc>
                <a:spcPct val="90000"/>
              </a:lnSpc>
              <a:spcBef>
                <a:spcPct val="0"/>
              </a:spcBef>
              <a:spcAft>
                <a:spcPts val="1202"/>
              </a:spcAft>
            </a:pPr>
            <a:r>
              <a:rPr lang="en-US" sz="360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4BA83C93-104C-48F9-B161-0586F9E9E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824" y="2183077"/>
            <a:ext cx="5181599" cy="24184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Franklin Gothic Book" panose="020B0503020102020204" pitchFamily="34" charset="0"/>
              </a:rPr>
              <a:t>ALLER A LA SOURCE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Franklin Gothic Book" panose="020B0503020102020204" pitchFamily="34" charset="0"/>
              </a:rPr>
              <a:t>Entrée en Avent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Dimanche 28 novembre </a:t>
            </a:r>
            <a:endParaRPr kumimoji="0" lang="fr-FR" alt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6D095F69-95A3-4E74-B31E-724E03A99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186" y="2958260"/>
            <a:ext cx="3393782" cy="3372413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RENDEZ-VOUS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Préparer la messe à plusieurs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rgbClr val="262626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LUNDI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08 NOVEMBRE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à DB à 18h30</a:t>
            </a:r>
            <a:endParaRPr kumimoji="0" lang="fr-FR" alt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1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2C3853-FEDA-44B0-8E30-E1765AAD6E89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60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Trois rencontres à vivre ensemble</a:t>
            </a:r>
          </a:p>
          <a:p>
            <a:pPr marL="0" marR="0" indent="0">
              <a:lnSpc>
                <a:spcPct val="90000"/>
              </a:lnSpc>
              <a:spcBef>
                <a:spcPct val="0"/>
              </a:spcBef>
              <a:spcAft>
                <a:spcPts val="1202"/>
              </a:spcAft>
            </a:pPr>
            <a:r>
              <a:rPr lang="en-US" sz="360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F4F0517-8401-4FED-9350-059B8F139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060" y="1891822"/>
            <a:ext cx="5579245" cy="25328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Franklin Gothic Book" panose="020B0503020102020204" pitchFamily="34" charset="0"/>
              </a:rPr>
              <a:t>REPRENDRE SOUFFLE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Franklin Gothic Book" panose="020B0503020102020204" pitchFamily="34" charset="0"/>
              </a:rPr>
              <a:t>Entrée en Carême</a:t>
            </a:r>
            <a:endParaRPr kumimoji="0" lang="fr-FR" altLang="fr-FR" sz="2800" b="1" i="0" u="none" strike="noStrike" cap="none" normalizeH="0" baseline="0" dirty="0">
              <a:ln>
                <a:noFill/>
              </a:ln>
              <a:solidFill>
                <a:srgbClr val="D60093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Dimanche 06 mars </a:t>
            </a:r>
            <a:endParaRPr kumimoji="0" lang="fr-FR" alt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3375A76-006A-4C58-A8BB-6F10C3C75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89" y="2899053"/>
            <a:ext cx="3494351" cy="324582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RENDEZ-VOUS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Préparer la messe à plusieurs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rgbClr val="262626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JEUDI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10 FEVRIER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à DB à 18h30</a:t>
            </a:r>
            <a:endParaRPr kumimoji="0" lang="fr-FR" alt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07AD35E-C2CE-4A18-BBD7-1C97E59F3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92" b="-5366"/>
          <a:stretch/>
        </p:blipFill>
        <p:spPr bwMode="auto">
          <a:xfrm>
            <a:off x="7193150" y="-274670"/>
            <a:ext cx="5079484" cy="738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A2C3853-FEDA-44B0-8E30-E1765AAD6E89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600" kern="12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Trois rencontres à vivre ensemble</a:t>
            </a:r>
          </a:p>
          <a:p>
            <a:pPr marL="0" marR="0" indent="0">
              <a:lnSpc>
                <a:spcPct val="90000"/>
              </a:lnSpc>
              <a:spcBef>
                <a:spcPct val="0"/>
              </a:spcBef>
              <a:spcAft>
                <a:spcPts val="1202"/>
              </a:spcAft>
            </a:pPr>
            <a:r>
              <a:rPr lang="en-US" sz="3600" kern="12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9BA98B1-5F14-4A64-8142-9F8C2B61C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05" y="1470313"/>
            <a:ext cx="4214657" cy="22223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C944A07-698C-43F7-8459-150D0A801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87" y="1732141"/>
            <a:ext cx="3636891" cy="184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Franklin Gothic Book" panose="020B0503020102020204" pitchFamily="34" charset="0"/>
              </a:rPr>
              <a:t>RECEVOIR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Franklin Gothic Book" panose="020B0503020102020204" pitchFamily="34" charset="0"/>
              </a:rPr>
              <a:t>Sortie paroissiale</a:t>
            </a:r>
            <a:endParaRPr kumimoji="0" lang="fr-FR" altLang="fr-FR" sz="2800" b="1" i="0" u="none" strike="noStrike" cap="none" normalizeH="0" baseline="0" dirty="0">
              <a:ln>
                <a:noFill/>
              </a:ln>
              <a:solidFill>
                <a:srgbClr val="D60093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Franklin Gothic Book" panose="020B0503020102020204" pitchFamily="34" charset="0"/>
              </a:rPr>
              <a:t>Dimanche 26 juin </a:t>
            </a:r>
            <a:endParaRPr kumimoji="0" lang="fr-FR" alt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82A1E48-34A2-4286-882F-B6F0900E8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30" y="6419163"/>
            <a:ext cx="2584451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Asap" panose="020F0504030202060203" pitchFamily="34" charset="0"/>
              </a:rPr>
              <a:t>D’autres rencontres à venir...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 8" descr="Une image contenant ciel, extérieur, herbe, plante&#10;&#10;Description générée automatiquement">
            <a:extLst>
              <a:ext uri="{FF2B5EF4-FFF2-40B4-BE49-F238E27FC236}">
                <a16:creationId xmlns:a16="http://schemas.microsoft.com/office/drawing/2014/main" id="{2D2A8794-9A3A-49E8-9E8C-A3AD0982A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256">
            <a:off x="9126823" y="4307720"/>
            <a:ext cx="2827930" cy="18852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5443BA-43C3-4FEA-97D6-B0C084151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56" y="3575606"/>
            <a:ext cx="2157645" cy="1213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 12" descr="Une image contenant oiseau, oiseau aquatique, eau, oie&#10;&#10;Description générée automatiquement">
            <a:extLst>
              <a:ext uri="{FF2B5EF4-FFF2-40B4-BE49-F238E27FC236}">
                <a16:creationId xmlns:a16="http://schemas.microsoft.com/office/drawing/2014/main" id="{34DD0C3A-D2E9-45B5-A04C-4FB74CC27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9127">
            <a:off x="8387763" y="5096205"/>
            <a:ext cx="1796537" cy="12583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 16" descr="Une image contenant arbre, herbe, extérieur, champ&#10;&#10;Description générée automatiquement">
            <a:extLst>
              <a:ext uri="{FF2B5EF4-FFF2-40B4-BE49-F238E27FC236}">
                <a16:creationId xmlns:a16="http://schemas.microsoft.com/office/drawing/2014/main" id="{0CA72222-01DC-4EEB-88CE-433CBD0F3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161">
            <a:off x="4104183" y="4097419"/>
            <a:ext cx="3059104" cy="1715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 14" descr="Une image contenant arbre, plante, extérieur, terrain&#10;&#10;Description générée automatiquement">
            <a:extLst>
              <a:ext uri="{FF2B5EF4-FFF2-40B4-BE49-F238E27FC236}">
                <a16:creationId xmlns:a16="http://schemas.microsoft.com/office/drawing/2014/main" id="{2407BCE9-7CC8-4056-8300-897890EE1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534">
            <a:off x="5850065" y="4572121"/>
            <a:ext cx="2926080" cy="19065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Image 18" descr="Une image contenant plante, fleur, intérieur, décoré&#10;&#10;Description générée automatiquement">
            <a:extLst>
              <a:ext uri="{FF2B5EF4-FFF2-40B4-BE49-F238E27FC236}">
                <a16:creationId xmlns:a16="http://schemas.microsoft.com/office/drawing/2014/main" id="{7999D995-CAC7-4746-941B-74AEDB3CD1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11" y="5084617"/>
            <a:ext cx="1215984" cy="14511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elaxed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3519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6E9EA94-9EFA-4A37-A0FC-2AC6A16F7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77" t="18692" r="35299" b="7243"/>
          <a:stretch/>
        </p:blipFill>
        <p:spPr>
          <a:xfrm>
            <a:off x="3940063" y="-116026"/>
            <a:ext cx="5128472" cy="70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1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6E9EA94-9EFA-4A37-A0FC-2AC6A16F7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77" t="18692" r="35299" b="7243"/>
          <a:stretch/>
        </p:blipFill>
        <p:spPr>
          <a:xfrm>
            <a:off x="8386217" y="1266883"/>
            <a:ext cx="3160587" cy="43566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22F8800-740B-471F-8FFE-80284F6CDF21}"/>
              </a:ext>
            </a:extLst>
          </p:cNvPr>
          <p:cNvSpPr txBox="1"/>
          <p:nvPr/>
        </p:nvSpPr>
        <p:spPr>
          <a:xfrm>
            <a:off x="848139" y="1318496"/>
            <a:ext cx="6732973" cy="43050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47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2400" b="1" kern="1400" dirty="0">
                <a:ln>
                  <a:noFill/>
                </a:ln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Cheminer avec d’autres à partir de la Bible.</a:t>
            </a:r>
          </a:p>
          <a:p>
            <a:pPr marL="0" marR="0" indent="0" algn="ctr">
              <a:lnSpc>
                <a:spcPct val="147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2400" b="1" kern="1400" dirty="0">
                <a:solidFill>
                  <a:srgbClr val="AD2389"/>
                </a:solidFill>
                <a:latin typeface="Franklin Gothic Book" panose="020B0503020102020204" pitchFamily="34" charset="0"/>
              </a:rPr>
              <a:t>LA BONNE NOUVELLE DE LA CREATION</a:t>
            </a:r>
            <a:endParaRPr lang="fr-FR" sz="2000" kern="1400" dirty="0">
              <a:ln>
                <a:noFill/>
              </a:ln>
              <a:solidFill>
                <a:srgbClr val="AD2389"/>
              </a:solidFill>
              <a:effectLst/>
              <a:latin typeface="Franklin Gothic Book" panose="020B0503020102020204" pitchFamily="34" charset="0"/>
            </a:endParaRPr>
          </a:p>
          <a:p>
            <a:pPr marL="0" marR="0" indent="0" algn="just">
              <a:lnSpc>
                <a:spcPct val="147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kern="1400" dirty="0">
                <a:ln>
                  <a:noFill/>
                </a:ln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 </a:t>
            </a:r>
          </a:p>
          <a:p>
            <a:pPr marL="0" marR="0" indent="0" algn="just">
              <a:lnSpc>
                <a:spcPct val="14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400" kern="1400" dirty="0">
                <a:ln>
                  <a:noFill/>
                </a:ln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Le livret est en vente à l’accueil de la paroisse.</a:t>
            </a:r>
            <a:endParaRPr lang="fr-FR" sz="2000" kern="1400" dirty="0">
              <a:ln>
                <a:noFill/>
              </a:ln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0" marR="0" indent="0" algn="just">
              <a:lnSpc>
                <a:spcPct val="14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400" b="1" kern="1400" dirty="0">
                <a:ln>
                  <a:noFill/>
                </a:ln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Si vous souhaitez suivre ce parcours, vous pouvez rejoindre ou créer un groupe,.</a:t>
            </a:r>
            <a:endParaRPr lang="fr-FR" sz="2000" kern="1400" dirty="0">
              <a:ln>
                <a:noFill/>
              </a:ln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0" marR="0" indent="0" algn="just">
              <a:lnSpc>
                <a:spcPct val="14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400" b="1" kern="1400" dirty="0">
                <a:ln>
                  <a:noFill/>
                </a:ln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Contactez :  </a:t>
            </a:r>
            <a:r>
              <a:rPr lang="fr-FR" sz="2400" kern="1400" dirty="0">
                <a:ln>
                  <a:noFill/>
                </a:ln>
                <a:solidFill>
                  <a:srgbClr val="595959"/>
                </a:solidFill>
                <a:effectLst/>
                <a:latin typeface="Franklin Gothic Book" panose="020B0503020102020204" pitchFamily="34" charset="0"/>
              </a:rPr>
              <a:t>paroissejdl@orange.fr</a:t>
            </a:r>
            <a:endParaRPr lang="fr-FR" sz="1600" kern="1400" dirty="0">
              <a:ln>
                <a:noFill/>
              </a:ln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0" marR="0" indent="0" algn="l">
              <a:lnSpc>
                <a:spcPct val="147000"/>
              </a:lnSpc>
              <a:spcBef>
                <a:spcPts val="0"/>
              </a:spcBef>
              <a:spcAft>
                <a:spcPts val="1202"/>
              </a:spcAft>
            </a:pPr>
            <a:r>
              <a:rPr lang="fr-FR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97179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222</Words>
  <Application>Microsoft Office PowerPoint</Application>
  <PresentationFormat>Grand écran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Asap</vt:lpstr>
      <vt:lpstr>Asap SemiBold</vt:lpstr>
      <vt:lpstr>Calibri</vt:lpstr>
      <vt:lpstr>Calibri Light</vt:lpstr>
      <vt:lpstr>Franklin Gothic Book</vt:lpstr>
      <vt:lpstr>Give You What You Like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ANGEVAIN Veronique</dc:creator>
  <cp:lastModifiedBy>ANGEVAIN Veronique</cp:lastModifiedBy>
  <cp:revision>2</cp:revision>
  <cp:lastPrinted>2021-10-06T08:43:00Z</cp:lastPrinted>
  <dcterms:created xsi:type="dcterms:W3CDTF">2021-10-05T15:07:11Z</dcterms:created>
  <dcterms:modified xsi:type="dcterms:W3CDTF">2021-10-06T08:45:23Z</dcterms:modified>
</cp:coreProperties>
</file>